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74" r:id="rId4"/>
    <p:sldId id="275" r:id="rId5"/>
    <p:sldId id="284" r:id="rId6"/>
    <p:sldId id="286" r:id="rId7"/>
    <p:sldId id="28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0" y="1484784"/>
            <a:ext cx="5797127" cy="213824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Неудовлетворительные результаты ГИА в 2024 году:</a:t>
            </a:r>
            <a:br>
              <a:rPr lang="ru-RU" sz="3200" dirty="0" smtClean="0"/>
            </a:br>
            <a:r>
              <a:rPr lang="ru-RU" sz="3200" dirty="0" smtClean="0"/>
              <a:t>анализ итогов, причины и пути устранения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Учитель математики </a:t>
            </a:r>
          </a:p>
          <a:p>
            <a:pPr algn="r"/>
            <a:r>
              <a:rPr lang="ru-RU" dirty="0" smtClean="0"/>
              <a:t>Полещук С. 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71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dirty="0"/>
              <a:t>Анализ итогов </a:t>
            </a:r>
            <a:r>
              <a:rPr lang="ru-RU" sz="4800" dirty="0" smtClean="0"/>
              <a:t>ОГЭ </a:t>
            </a:r>
            <a:r>
              <a:rPr lang="ru-RU" sz="4800" dirty="0"/>
              <a:t>по </a:t>
            </a:r>
            <a:r>
              <a:rPr lang="ru-RU" sz="4800" dirty="0" smtClean="0"/>
              <a:t>математике</a:t>
            </a:r>
          </a:p>
          <a:p>
            <a:pPr marL="0" indent="0" algn="ctr">
              <a:buNone/>
            </a:pPr>
            <a:r>
              <a:rPr lang="ru-RU" sz="4800" dirty="0" smtClean="0"/>
              <a:t> </a:t>
            </a:r>
            <a:r>
              <a:rPr lang="ru-RU" sz="4800" dirty="0"/>
              <a:t>в 9 классах</a:t>
            </a:r>
          </a:p>
        </p:txBody>
      </p:sp>
    </p:spTree>
    <p:extLst>
      <p:ext uri="{BB962C8B-B14F-4D97-AF65-F5344CB8AC3E}">
        <p14:creationId xmlns:p14="http://schemas.microsoft.com/office/powerpoint/2010/main" val="363765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908720"/>
            <a:ext cx="7344815" cy="936104"/>
          </a:xfrm>
        </p:spPr>
        <p:txBody>
          <a:bodyPr>
            <a:normAutofit fontScale="90000"/>
          </a:bodyPr>
          <a:lstStyle/>
          <a:p>
            <a:r>
              <a:rPr lang="ru-RU" sz="3200" b="1" u="sng" dirty="0" smtClean="0"/>
              <a:t/>
            </a:r>
            <a:br>
              <a:rPr lang="ru-RU" sz="3200" b="1" u="sng" dirty="0" smtClean="0"/>
            </a:br>
            <a:r>
              <a:rPr lang="ru-RU" sz="3200" b="1" u="sng" dirty="0"/>
              <a:t/>
            </a:r>
            <a:br>
              <a:rPr lang="ru-RU" sz="3200" b="1" u="sng" dirty="0"/>
            </a:br>
            <a:r>
              <a:rPr lang="ru-RU" sz="3200" b="1" u="sng" dirty="0" smtClean="0"/>
              <a:t>Отчет </a:t>
            </a:r>
            <a:r>
              <a:rPr lang="ru-RU" sz="3200" b="1" u="sng" dirty="0"/>
              <a:t>по итогам </a:t>
            </a:r>
            <a:r>
              <a:rPr lang="ru-RU" sz="3200" b="1" u="sng" dirty="0" smtClean="0"/>
              <a:t>проведения ГИА – 9</a:t>
            </a:r>
            <a:br>
              <a:rPr lang="ru-RU" sz="3200" b="1" u="sng" dirty="0" smtClean="0"/>
            </a:br>
            <a:r>
              <a:rPr lang="ru-RU" sz="3200" b="1" u="sng" dirty="0" smtClean="0"/>
              <a:t> </a:t>
            </a:r>
            <a:r>
              <a:rPr lang="ru-RU" sz="3200" b="1" u="sng" dirty="0"/>
              <a:t>в 2024 </a:t>
            </a:r>
            <a:r>
              <a:rPr lang="ru-RU" sz="3200" b="1" u="sng" dirty="0" smtClean="0"/>
              <a:t>году в основной период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u="sng" dirty="0"/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55574"/>
            <a:ext cx="7416824" cy="3744416"/>
          </a:xfrm>
        </p:spPr>
        <p:txBody>
          <a:bodyPr>
            <a:normAutofit fontScale="92500" lnSpcReduction="10000"/>
          </a:bodyPr>
          <a:lstStyle/>
          <a:p>
            <a:pPr marL="0" indent="457200">
              <a:buNone/>
            </a:pPr>
            <a:r>
              <a:rPr lang="ru-RU" dirty="0" smtClean="0"/>
              <a:t>Всего в </a:t>
            </a:r>
            <a:r>
              <a:rPr lang="ru-RU" dirty="0" err="1" smtClean="0"/>
              <a:t>Турочакском</a:t>
            </a:r>
            <a:r>
              <a:rPr lang="ru-RU" dirty="0" smtClean="0"/>
              <a:t> районе </a:t>
            </a:r>
            <a:r>
              <a:rPr lang="ru-RU" dirty="0"/>
              <a:t>в 2024 году обучающихся в 9-х классах </a:t>
            </a:r>
            <a:r>
              <a:rPr lang="ru-RU" b="1" dirty="0"/>
              <a:t>222 </a:t>
            </a:r>
            <a:r>
              <a:rPr lang="ru-RU" dirty="0"/>
              <a:t>человека, из них было допущено к экзаменам 207 человек:</a:t>
            </a:r>
            <a:r>
              <a:rPr lang="ru-RU" b="1" dirty="0"/>
              <a:t> </a:t>
            </a:r>
            <a:r>
              <a:rPr lang="ru-RU" dirty="0"/>
              <a:t>185 сдавали экзамены в форме ОГЭ и 22 – в форме ГВЭ.  Не допущены до ГИА </a:t>
            </a:r>
            <a:r>
              <a:rPr lang="ru-RU" b="1" dirty="0"/>
              <a:t>11 человек. </a:t>
            </a:r>
            <a:r>
              <a:rPr lang="ru-RU" dirty="0"/>
              <a:t>4 обучающихся не участвовали в экзаменах и получили свидетельство об </a:t>
            </a:r>
            <a:r>
              <a:rPr lang="ru-RU" dirty="0" smtClean="0"/>
              <a:t>обучении.</a:t>
            </a:r>
          </a:p>
          <a:p>
            <a:pPr marL="0" indent="457200" algn="ctr">
              <a:buNone/>
            </a:pPr>
            <a:endParaRPr lang="ru-RU" sz="1900" dirty="0" smtClean="0"/>
          </a:p>
          <a:p>
            <a:pPr marL="0" indent="457200" algn="ctr">
              <a:buNone/>
            </a:pPr>
            <a:r>
              <a:rPr lang="ru-RU" sz="1900" dirty="0" smtClean="0"/>
              <a:t>Мои: 9А - 27 обучающихся, 9Б - 21 обучающийся.</a:t>
            </a:r>
          </a:p>
          <a:p>
            <a:pPr indent="0" algn="ctr">
              <a:buNone/>
            </a:pPr>
            <a:r>
              <a:rPr lang="ru-RU" sz="1900" dirty="0" smtClean="0"/>
              <a:t>  Всего-48 обучающихся. </a:t>
            </a:r>
          </a:p>
          <a:p>
            <a:pPr indent="0" algn="ctr">
              <a:buNone/>
            </a:pPr>
            <a:r>
              <a:rPr lang="ru-RU" sz="1900" dirty="0" smtClean="0"/>
              <a:t>Допущены все 48 человек: </a:t>
            </a:r>
            <a:endParaRPr lang="ru-RU" sz="1900" dirty="0"/>
          </a:p>
          <a:p>
            <a:pPr marL="0" indent="457200" algn="ctr">
              <a:buNone/>
            </a:pPr>
            <a:r>
              <a:rPr lang="ru-RU" sz="1900" dirty="0" smtClean="0"/>
              <a:t>47 сдавали в форме ОГЭ и 1 – ГВЭ.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416583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8191"/>
            <a:ext cx="8964488" cy="769969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Общие </a:t>
            </a:r>
            <a:r>
              <a:rPr lang="ru-RU" sz="2400" b="1" dirty="0"/>
              <a:t>результаты экзаменов ОГЭ </a:t>
            </a:r>
            <a:r>
              <a:rPr lang="ru-RU" sz="2400" b="1" dirty="0" smtClean="0"/>
              <a:t>по математике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/>
              <a:t>МО «</a:t>
            </a:r>
            <a:r>
              <a:rPr lang="ru-RU" sz="2400" b="1" dirty="0" err="1"/>
              <a:t>Турочакский</a:t>
            </a:r>
            <a:r>
              <a:rPr lang="ru-RU" sz="2400" b="1" dirty="0"/>
              <a:t> район» </a:t>
            </a: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8244408" cy="403244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667658"/>
              </p:ext>
            </p:extLst>
          </p:nvPr>
        </p:nvGraphicFramePr>
        <p:xfrm>
          <a:off x="1331639" y="2348879"/>
          <a:ext cx="6840761" cy="2695031"/>
        </p:xfrm>
        <a:graphic>
          <a:graphicData uri="http://schemas.openxmlformats.org/drawingml/2006/table">
            <a:tbl>
              <a:tblPr firstRow="1" firstCol="1" bandRow="1"/>
              <a:tblGrid>
                <a:gridCol w="930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1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9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5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9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2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47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297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участни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-ков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от числа выпускников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 экзамена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Успев-ть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неуспева-ющих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Качест-во знаний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сред. балл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допущенных к ГИА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97,3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77,2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22,8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39,4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79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8191"/>
            <a:ext cx="8964488" cy="769969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Общие </a:t>
            </a:r>
            <a:r>
              <a:rPr lang="ru-RU" sz="2400" b="1" dirty="0"/>
              <a:t>результаты экзаменов ОГЭ </a:t>
            </a:r>
            <a:r>
              <a:rPr lang="ru-RU" sz="2400" b="1" dirty="0" smtClean="0"/>
              <a:t>по математике</a:t>
            </a:r>
            <a:br>
              <a:rPr lang="ru-RU" sz="2400" b="1" dirty="0" smtClean="0"/>
            </a:br>
            <a:r>
              <a:rPr lang="ru-RU" sz="2400" b="1" dirty="0" smtClean="0"/>
              <a:t>9А и 9Б класс +1 ГВЭ</a:t>
            </a:r>
            <a:endParaRPr lang="ru-RU" sz="2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8244408" cy="403244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236589"/>
              </p:ext>
            </p:extLst>
          </p:nvPr>
        </p:nvGraphicFramePr>
        <p:xfrm>
          <a:off x="1241375" y="2204864"/>
          <a:ext cx="6840761" cy="2695031"/>
        </p:xfrm>
        <a:graphic>
          <a:graphicData uri="http://schemas.openxmlformats.org/drawingml/2006/table">
            <a:tbl>
              <a:tblPr firstRow="1" firstCol="1" bandRow="1"/>
              <a:tblGrid>
                <a:gridCol w="930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8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14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9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5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9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291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47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4297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800" b="1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участни</a:t>
                      </a: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-ков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% от числа выпускников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Результаты экзамена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Успев-ть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неуспева-ющих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Качест-во знаний (%)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сред. балл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4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допущенных к ГИА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8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968" marR="6496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999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-99391"/>
            <a:ext cx="6965245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Причины: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3"/>
            <a:ext cx="8136904" cy="48863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Недостаточная самоподготовка обучающихся дома;</a:t>
            </a:r>
          </a:p>
          <a:p>
            <a:r>
              <a:rPr lang="ru-RU" dirty="0" smtClean="0"/>
              <a:t>Слабый контроль со стороны родителей;</a:t>
            </a:r>
          </a:p>
          <a:p>
            <a:r>
              <a:rPr lang="ru-RU" dirty="0" smtClean="0"/>
              <a:t>У обучающихся слабые навыки самоконтроля;</a:t>
            </a:r>
          </a:p>
          <a:p>
            <a:r>
              <a:rPr lang="ru-RU" dirty="0" smtClean="0"/>
              <a:t>Нежелание учиться;</a:t>
            </a:r>
          </a:p>
          <a:p>
            <a:r>
              <a:rPr lang="ru-RU" dirty="0" smtClean="0"/>
              <a:t>Слабая развитость понятий и определений, знание формул;</a:t>
            </a:r>
          </a:p>
          <a:p>
            <a:r>
              <a:rPr lang="ru-RU" dirty="0" smtClean="0"/>
              <a:t>Семьи с социально-экономическим неблагополучием;</a:t>
            </a:r>
          </a:p>
          <a:p>
            <a:r>
              <a:rPr lang="ru-RU" dirty="0" smtClean="0"/>
              <a:t>Большая нагрузка учителей;</a:t>
            </a:r>
          </a:p>
          <a:p>
            <a:r>
              <a:rPr lang="ru-RU" dirty="0" smtClean="0"/>
              <a:t>Дефекты здоровья обучающихся ( низкое развитие интеллекта, отсутствие мотивации учения, слабое развитие </a:t>
            </a:r>
            <a:r>
              <a:rPr lang="ru-RU" smtClean="0"/>
              <a:t>волевой сферы)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233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964488" cy="5606437"/>
          </a:xfrm>
        </p:spPr>
        <p:txBody>
          <a:bodyPr>
            <a:normAutofit fontScale="25000" lnSpcReduction="20000"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Отработку вычислительной техники </a:t>
            </a:r>
            <a:r>
              <a:rPr lang="ru-RU" sz="8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проводите </a:t>
            </a:r>
            <a:r>
              <a:rPr lang="ru-RU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систематически.</a:t>
            </a:r>
            <a:endParaRPr lang="ru-RU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8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Применяйте индивидуально-групповую работу </a:t>
            </a:r>
            <a:r>
              <a:rPr lang="ru-RU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уроках математики при подготовке к ОГЭ.</a:t>
            </a:r>
            <a:endParaRPr lang="ru-RU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8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Используйте в </a:t>
            </a:r>
            <a:r>
              <a:rPr lang="ru-RU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домашних заданиях </a:t>
            </a:r>
            <a:r>
              <a:rPr lang="ru-RU" sz="8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материалы </a:t>
            </a:r>
            <a:r>
              <a:rPr lang="ru-RU" sz="8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КИМов</a:t>
            </a:r>
            <a:r>
              <a:rPr lang="ru-RU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8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Включайте экзаменационные задачи в </a:t>
            </a:r>
            <a:r>
              <a:rPr lang="ru-RU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текущего контроля.</a:t>
            </a:r>
            <a:endParaRPr lang="ru-RU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8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Проводите тематическое повторение </a:t>
            </a:r>
            <a:r>
              <a:rPr lang="ru-RU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года.</a:t>
            </a:r>
            <a:endParaRPr lang="ru-RU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8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Повторяйте теоретический </a:t>
            </a:r>
            <a:r>
              <a:rPr lang="ru-RU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материала на обобщающих уроках с применением компьютерных технологий, видео-разборов отдельных заданий, этих материалов много в Интернете.</a:t>
            </a:r>
            <a:endParaRPr lang="ru-RU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8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Систематически заполняйте бланки..</a:t>
            </a:r>
            <a:endParaRPr lang="ru-RU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8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Учите </a:t>
            </a:r>
            <a:r>
              <a:rPr lang="ru-RU" sz="8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внимательному прочтению текста и вопроса задания.</a:t>
            </a:r>
            <a:endParaRPr lang="ru-RU" sz="8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Обменивайтесь положительным опытом с коллегами по подготовке ваших учащихся к ОГЭ.</a:t>
            </a:r>
            <a:endParaRPr lang="ru-RU" sz="8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8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Помогайте </a:t>
            </a: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подростку поверить в себя и в свои способности.</a:t>
            </a:r>
            <a:endParaRPr lang="ru-RU" sz="8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 детей правильно распределять своё время в процессе подготовки к ОГЭ, ориентируясь на индивидуальные особенности самого ребёнка.</a:t>
            </a:r>
            <a:endParaRPr lang="ru-RU" sz="8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Ознакамливайте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родителей с результатами обучающихся, успехами и неудачами, беседуйте, чтоб контролировали подготовку к ОГЭ.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94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800</TotalTime>
  <Words>261</Words>
  <Application>Microsoft Office PowerPoint</Application>
  <PresentationFormat>Экран (4:3)</PresentationFormat>
  <Paragraphs>79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Brush Script MT</vt:lpstr>
      <vt:lpstr>Calibri</vt:lpstr>
      <vt:lpstr>Constantia</vt:lpstr>
      <vt:lpstr>Franklin Gothic Book</vt:lpstr>
      <vt:lpstr>Rage Italic</vt:lpstr>
      <vt:lpstr>Times New Roman</vt:lpstr>
      <vt:lpstr>Кнопка</vt:lpstr>
      <vt:lpstr>Неудовлетворительные результаты ГИА в 2024 году: анализ итогов, причины и пути устранения</vt:lpstr>
      <vt:lpstr>Презентация PowerPoint</vt:lpstr>
      <vt:lpstr>  Отчет по итогам проведения ГИА – 9  в 2024 году в основной период   </vt:lpstr>
      <vt:lpstr>    Общие результаты экзаменов ОГЭ по математике  МО «Турочакский район» </vt:lpstr>
      <vt:lpstr>    Общие результаты экзаменов ОГЭ по математике 9А и 9Б класс +1 ГВЭ</vt:lpstr>
      <vt:lpstr>Причины: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итогов ГИА 2022г</dc:title>
  <dc:creator>РС</dc:creator>
  <cp:lastModifiedBy>Пользователь</cp:lastModifiedBy>
  <cp:revision>71</cp:revision>
  <dcterms:created xsi:type="dcterms:W3CDTF">2022-08-21T12:22:42Z</dcterms:created>
  <dcterms:modified xsi:type="dcterms:W3CDTF">2024-12-17T23:48:51Z</dcterms:modified>
</cp:coreProperties>
</file>